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20" r:id="rId12"/>
    <p:sldId id="267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07" autoAdjust="0"/>
  </p:normalViewPr>
  <p:slideViewPr>
    <p:cSldViewPr snapToGrid="0">
      <p:cViewPr varScale="1">
        <p:scale>
          <a:sx n="85" d="100"/>
          <a:sy n="85" d="100"/>
        </p:scale>
        <p:origin x="8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all Members in Workspace, number of Boards in Workspace that Member participates in and corresponding permissions in Workspace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 and status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15.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Status of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Query Members of Boards belonging to Workspace, but Members who are not part of the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14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17. Add Member to Board with Permission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18. Create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 with Permission (Each Board has only 1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 Update Status and Permission of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20. Get all Members of Board and their Permissions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Workspace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specific Workspace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KeyName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='permission.*'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corresponding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SettingOptions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Board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corresponding to Board</a:t>
            </a:r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how many Boards in Workspace have Power-Ups added</a:t>
            </a:r>
            <a:endParaRPr dirty="0"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Power-Up details</a:t>
            </a: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suggested templates by Template Category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4 recently accessed Boards by user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all Workspaces where User is a Member. For each workspace, get all Boards where User is also a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Query all closed boards where user is a member</a:t>
            </a:r>
            <a:endParaRPr lang="en-US" b="0" dirty="0">
              <a:effectLst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top 10 template categories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New and notable templates</a:t>
            </a:r>
            <a:endParaRPr lang="en-US" b="0" dirty="0">
              <a:effectLst/>
            </a:endParaRPr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template details and the Board associated with that template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Insert data into Workspaces</a:t>
            </a:r>
            <a:endParaRPr dirty="0"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Workspace Name,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='visibility' and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related to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SettingKeys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Workspace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4 suggested Boards by Template Category Type with status as Template</a:t>
            </a:r>
            <a:endParaRPr lang="vi-VN" b="0" dirty="0">
              <a:effectLst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12.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"Your boards" section: Get Boards belonging to Workspace where User is also a Member of the Board</a:t>
            </a:r>
            <a:endParaRPr lang="vi-VN" b="0" dirty="0">
              <a:effectLst/>
            </a:endParaRPr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jp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0.jp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665500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pic>
        <p:nvPicPr>
          <p:cNvPr id="1026" name="Picture 2" descr="https://lh7-rt.googleusercontent.com/slidesz/AGV_vUdyvCMqoaHIv-P_ZjeyNGv6eUeQyaIYblXqFBgpH_c9-96epzHn3p8OfTK6aYiPy-xnfqaXkCGDMhh2fw7JOn16zfZcd3aqBXHDyDCjBCOlpb6KG9HzK2_169jAcsXR5j1z-cqyBx3DQ-tom2h7vg=s2048?key=AOcUDucPNNEPgcnOTKM4TQ">
            <a:extLst>
              <a:ext uri="{FF2B5EF4-FFF2-40B4-BE49-F238E27FC236}">
                <a16:creationId xmlns:a16="http://schemas.microsoft.com/office/drawing/2014/main" id="{69A02EF4-42E8-42B4-9F30-F0029796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098000"/>
            <a:ext cx="114871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slidesz/AGV_vUesB3SVFF4ib2C3vBtI5Oa9RYduT-uzmHRmzK9x4zRTxL25_TO2TA48bfPxylqsRWouDBMfTuMLCZTpMWD2OaRfb2cLL426ediCNeP8-6zjTHhL5u4mxFrYD7Bgg0BEIu0YYqRJOf-ZVYNyQ2TXBA=s2048?key=AOcUDucPNNEPgcnOTKM4TQ">
            <a:extLst>
              <a:ext uri="{FF2B5EF4-FFF2-40B4-BE49-F238E27FC236}">
                <a16:creationId xmlns:a16="http://schemas.microsoft.com/office/drawing/2014/main" id="{7FA74A36-397D-442D-9F75-811F4FD0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915527"/>
            <a:ext cx="11256861" cy="25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1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7" y="1235621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1" name="Google Shape;751;g36f5cd5a2ba_2_59"/>
          <p:cNvCxnSpPr>
            <a:stCxn id="749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1362</Words>
  <Application>Microsoft Office PowerPoint</Application>
  <PresentationFormat>Widescreen</PresentationFormat>
  <Paragraphs>320</Paragraphs>
  <Slides>61</Slides>
  <Notes>61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USER, WORKSPACE, BOARD, TEMPLATE, TEMPLATECATEGORY, USERBOARD RELATIONSHIP</vt:lpstr>
      <vt:lpstr>WORKSPACE IN TRELLO SYSTEM</vt:lpstr>
      <vt:lpstr>WORKSPACE IN TRELLO SYSTEM</vt:lpstr>
      <vt:lpstr>WORKSPACE IN TRELLO SYSTEM</vt:lpstr>
      <vt:lpstr>SHARELINK, PERMISSION, MEMBER RELATIONSHIP</vt:lpstr>
      <vt:lpstr>WORKSPACE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Quan Phan Hoang Minh</cp:lastModifiedBy>
  <cp:revision>13</cp:revision>
  <dcterms:created xsi:type="dcterms:W3CDTF">2025-07-10T03:51:23Z</dcterms:created>
  <dcterms:modified xsi:type="dcterms:W3CDTF">2025-07-25T15:15:09Z</dcterms:modified>
</cp:coreProperties>
</file>